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CCCC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649525" y="182725"/>
            <a:ext cx="6106500" cy="4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Morgan </a:t>
            </a: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Blayney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Periodus Tabularis Expandus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me Mouse Plasma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Drunk on </a:t>
            </a: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Homocysteine and ammonium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7-fluorobenzo-2-oxa-1,  3-diazole-4-sulfonate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 Statistically Significantly Different from Kierkegaard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518757" y="29832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Ryan Murphy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Tenor Tantrum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Heels Up, Fists Pumping,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Gimme That Pestle!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625725" y="22402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Jessica Ragsdale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Vocare Vocare Vocare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Silently She Enters the Room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 Hickory’s Answer to Grushenka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Pepe’ Le Pew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633200" y="158250"/>
            <a:ext cx="6106500" cy="456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 Rothballer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Entropy Shmentropy - Differentialis Positivus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 Einstein, Max Planck,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Niels Bohr, &amp; Richard Feynman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Rolled into One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Relatively Speaking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Meagan Smith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Joanna Silentio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Silent, Run Deep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“Wisp of Towhead”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Psychologist Extraordinaire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Megan Stapleton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Cogito, Ergo Psyche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Everywhere I go, I see Slanting Rays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to Get my Groove Back &amp;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out of Lemon Grove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Bryan Starck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Veni, Vidi, Flapjacki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Love Pancakes! Pancakes! Pancakes!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Syrup &amp; Pancakes!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Jared Taylor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Mozart, Monteverdi, Maestro Magnifico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Tao Light Spreading in All Directions, Ars Liberalis,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Teacher, Student, Creator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You in Firenze!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Wasson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Cranium Creativus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Me Elon Musk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Captain Electric Scruff Tesla -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Enabler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1649525" y="187775"/>
            <a:ext cx="6106500" cy="4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Carey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Musicalis Industrius Expertus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Nine days Until Graduation!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Freedom!! Wait, are we ever really free?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illusion? What if we are enslaved? Stuck in another great books class?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Kaitlyn </a:t>
            </a: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Caughfield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Contemplativus Libri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Beatya Nietszche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Conscience is b-b-b-b-bad to the Bone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Ressentiment Yourself! Oki Bad, Alyosha Good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Joy Chao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Permanente Smilius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Kolya is my Hero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Dmitri is my Homey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Smerdyakov was my High School Principal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Irene Chun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Photonicus Bombardierus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 Velociraptor Raptor Rapper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Found My ID Card in A Pot of Kimchi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Tucked Inside My Left Ear Cochlea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Danielle Claypool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Rhetoric, Logos, Grammaris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Fulbright in Malibu? No Way!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my Hooka. I’m Goin’ to Istanbul!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Greta </a:t>
            </a: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Darwinus Laceratibus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Kalm Katya:  Gene Pool is my middle name,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Darwin is my real hero.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THAT’s Natural Selection Laceration!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Abigail </a:t>
            </a: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Gibson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Historia Hysteria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Those Who Do Not Study History Are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Doomed to Reread Milton -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Lying Chained to the Burning Lake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649525" y="239875"/>
            <a:ext cx="6106500" cy="43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Certificate of Completion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Certify that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Mackenzie </a:t>
            </a:r>
            <a:r>
              <a:rPr b="1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Jordan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Semper Preparatus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Psychoanalyzed Myself:  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Teleologically Suspended in Mokroe 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the Champagne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successfully completed all requirements of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Books Colloquium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Pepperdine 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30,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 Thompson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36064" y="0"/>
            <a:ext cx="7671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